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9.png" ContentType="image/png"/>
  <Override PartName="/ppt/media/image8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824480"/>
            <a:ext cx="9069120" cy="4385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89960" y="182448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88000"/>
            <a:ext cx="9069120" cy="578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11516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8244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115160"/>
            <a:ext cx="9069120" cy="2091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6910157-E582-432A-B42F-12D94605BFC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1440"/>
            <a:ext cx="10074240" cy="75646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288000"/>
            <a:ext cx="9069120" cy="1248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640" y="1824480"/>
            <a:ext cx="9069120" cy="4385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630">
                <a:latin typeface="Arial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4050">
                <a:latin typeface="Arial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 sz="3470">
                <a:latin typeface="Arial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 sz="29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900">
                <a:latin typeface="Arial"/>
              </a:rPr>
              <a:t>Seventh Outline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364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5560" y="6888240"/>
            <a:ext cx="319392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4480" y="6888240"/>
            <a:ext cx="234756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EFECD097-974B-4987-BAB6-93DCAE09BF65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6840" y="550584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 rot="29400">
            <a:off x="426600" y="1600560"/>
            <a:ext cx="860940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 rot="1160400">
            <a:off x="7287480" y="733680"/>
            <a:ext cx="2319120" cy="29898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83280" y="3703680"/>
            <a:ext cx="4663440" cy="33372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>
            <a:fillRect/>
          </a:stretch>
        </p:blipFill>
        <p:spPr>
          <a:xfrm rot="20797800">
            <a:off x="83520" y="1437840"/>
            <a:ext cx="5303520" cy="292608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503640" y="85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6350">
                <a:latin typeface="Oswald"/>
              </a:rPr>
              <a:t>What do you see?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freeze">
                      <p:stCondLst>
                        <p:cond delay="indefinite"/>
                      </p:stCondLst>
                      <p:childTnLst>
                        <p:par>
                          <p:cTn id="29" fill="freeze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mph" presetID="8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